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422"/>
    <a:srgbClr val="00339A"/>
    <a:srgbClr val="FF9900"/>
    <a:srgbClr val="7A0000"/>
    <a:srgbClr val="FFD581"/>
    <a:srgbClr val="FFCC66"/>
    <a:srgbClr val="920000"/>
    <a:srgbClr val="D0A8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959-283D-4CCE-A40F-82A3D073C37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EDF9-AB76-46CB-A4D8-B3217A35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6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959-283D-4CCE-A40F-82A3D073C37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EDF9-AB76-46CB-A4D8-B3217A35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1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959-283D-4CCE-A40F-82A3D073C37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EDF9-AB76-46CB-A4D8-B3217A35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8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959-283D-4CCE-A40F-82A3D073C37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EDF9-AB76-46CB-A4D8-B3217A35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7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959-283D-4CCE-A40F-82A3D073C37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EDF9-AB76-46CB-A4D8-B3217A35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3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959-283D-4CCE-A40F-82A3D073C37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EDF9-AB76-46CB-A4D8-B3217A35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959-283D-4CCE-A40F-82A3D073C37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EDF9-AB76-46CB-A4D8-B3217A35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3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959-283D-4CCE-A40F-82A3D073C37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EDF9-AB76-46CB-A4D8-B3217A35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8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959-283D-4CCE-A40F-82A3D073C37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EDF9-AB76-46CB-A4D8-B3217A35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959-283D-4CCE-A40F-82A3D073C37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EDF9-AB76-46CB-A4D8-B3217A35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3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7959-283D-4CCE-A40F-82A3D073C37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EDF9-AB76-46CB-A4D8-B3217A35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2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7959-283D-4CCE-A40F-82A3D073C37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DEDF9-AB76-46CB-A4D8-B3217A35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0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arcadis.com/media/E/4/5/%7BE453A20C-00E2-4AB1-A1BE-04009A071128%7DEngineering%20Main.jpg?width=1200&amp;height=1200&amp;mode=crop&amp;anchor=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4626428"/>
            <a:ext cx="2231571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iencebasedmedicine.org/wp-content/uploads/2015/12/stethescope-and-medical-chart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/>
          <a:stretch/>
        </p:blipFill>
        <p:spPr bwMode="auto">
          <a:xfrm>
            <a:off x="6539344" y="4673600"/>
            <a:ext cx="260465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culty.sites.uci.edu/learningfromteaching/files/2011/03/teac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21771"/>
            <a:ext cx="319883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9/9e/Defense.gov_News_Photo_060803-F-2907C-107.jpg/1200px-Defense.gov_News_Photo_060803-F-2907C-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77" y="29029"/>
            <a:ext cx="3157475" cy="215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reviews.123rf.com/images/stuartphoto/stuartphoto1508/stuartphoto150800689/43384076-Computer-Programmer-Showing-Software-Engineer-And-Programming-Stock-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10884"/>
            <a:ext cx="2819399" cy="21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98863" y="5090554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Karen H. Reeves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Edmund Burke Academy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36" name="Picture 12" descr="http://globalfarmernetwork.org/wp-content/uploads/2011/12/farmer-190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16" y="2188028"/>
            <a:ext cx="383518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rend-chaser.com/wp-content/uploads/sites/7/2016/10/Lawye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2" t="-661" r="-10740" b="661"/>
          <a:stretch/>
        </p:blipFill>
        <p:spPr bwMode="auto">
          <a:xfrm>
            <a:off x="17304" y="2144484"/>
            <a:ext cx="3159759" cy="24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577646" y="2672215"/>
            <a:ext cx="5638800" cy="147002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Planning for the Future</a:t>
            </a:r>
            <a:endParaRPr lang="en-US" sz="5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6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5400" b="1" dirty="0" smtClean="0">
                <a:latin typeface="Georgia" panose="02040502050405020303" pitchFamily="18" charset="0"/>
              </a:rPr>
              <a:t>Mercer University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3.85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1250/28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73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%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218" name="Picture 2" descr="https://upload.wikimedia.org/wikipedia/en/thumb/f/fa/Mercer_Bears_logo.svg/1200px-Mercer_Bears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68" y="1219201"/>
            <a:ext cx="168233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-media-cache-ak0.pinimg.com/originals/1b/7c/33/1b7c33f2a10c426d025ba4b323e177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1" r="7790"/>
          <a:stretch/>
        </p:blipFill>
        <p:spPr bwMode="auto">
          <a:xfrm>
            <a:off x="5569085" y="2746150"/>
            <a:ext cx="2979375" cy="39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4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Clemson University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2022 </a:t>
            </a:r>
          </a:p>
          <a:p>
            <a:r>
              <a:rPr lang="en-US" sz="4000" b="1" dirty="0" smtClean="0">
                <a:solidFill>
                  <a:srgbClr val="FF9900"/>
                </a:solidFill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3.75</a:t>
            </a:r>
          </a:p>
          <a:p>
            <a:r>
              <a:rPr lang="en-US" sz="4000" b="1" dirty="0" smtClean="0">
                <a:solidFill>
                  <a:srgbClr val="FF9900"/>
                </a:solidFill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1276/28</a:t>
            </a:r>
          </a:p>
          <a:p>
            <a:r>
              <a:rPr lang="en-US" sz="4000" b="1" dirty="0" smtClean="0">
                <a:solidFill>
                  <a:srgbClr val="FF9900"/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51%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42" name="Picture 2" descr="http://www.clemson.edu/admissions/images/features/15-admissions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r="31836"/>
          <a:stretch/>
        </p:blipFill>
        <p:spPr bwMode="auto">
          <a:xfrm>
            <a:off x="4750360" y="2971800"/>
            <a:ext cx="407963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clemson.edu/brand/resources/logos/paw/ora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90" y="1108843"/>
            <a:ext cx="2286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4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University of Florida</a:t>
            </a:r>
            <a:endParaRPr lang="en-US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2022 </a:t>
            </a:r>
          </a:p>
          <a:p>
            <a:r>
              <a:rPr lang="en-US" sz="4000" b="1" dirty="0" smtClean="0">
                <a:solidFill>
                  <a:srgbClr val="FF9900"/>
                </a:solidFill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3.75</a:t>
            </a:r>
          </a:p>
          <a:p>
            <a:r>
              <a:rPr lang="en-US" sz="4000" b="1" dirty="0" smtClean="0">
                <a:solidFill>
                  <a:srgbClr val="FF9900"/>
                </a:solidFill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1364/30</a:t>
            </a:r>
          </a:p>
          <a:p>
            <a:r>
              <a:rPr lang="en-US" sz="4000" b="1" dirty="0" smtClean="0">
                <a:solidFill>
                  <a:srgbClr val="FF9900"/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38%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266" name="Picture 2" descr="http://identity.ufl.edu/wp-content/uploads/2015/10/gatorhe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38" y="1676400"/>
            <a:ext cx="190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ppd.ufl.edu/HistoricCampusWebsite/Images/floy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r="12929"/>
          <a:stretch/>
        </p:blipFill>
        <p:spPr bwMode="auto">
          <a:xfrm>
            <a:off x="5220149" y="2971800"/>
            <a:ext cx="359554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4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Kennesaw State</a:t>
            </a:r>
            <a:endParaRPr lang="en-US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2022 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3.31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1102/23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59%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content.sportslogos.net/logos/32/4949/full/5232_kennesaw_state_owls-secondary-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16" y="1066800"/>
            <a:ext cx="1499976" cy="16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opercarry.com/wp-content/uploads/2013/02/ksu-prillaman_554-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7" r="12245"/>
          <a:stretch/>
        </p:blipFill>
        <p:spPr bwMode="auto">
          <a:xfrm>
            <a:off x="5102673" y="2916382"/>
            <a:ext cx="372687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3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University of Mississippi</a:t>
            </a:r>
            <a:endParaRPr lang="en-US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2022 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3.54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1194/25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79%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http://3.bp.blogspot.com/-v4vOGMqtlY8/TV8JH-kXHeI/AAAAAAAABfY/ArnqfNXynVI/s1600/Ole+Miss+Lyc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3434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ldland.files.wordpress.com/2011/08/untitled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80"/>
          <a:stretch/>
        </p:blipFill>
        <p:spPr bwMode="auto">
          <a:xfrm>
            <a:off x="7239000" y="1226128"/>
            <a:ext cx="158255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3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0A800"/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Abraham Baldwin (ABAC)</a:t>
            </a:r>
            <a:endParaRPr lang="en-US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2022 </a:t>
            </a:r>
          </a:p>
          <a:p>
            <a:r>
              <a:rPr lang="en-US" sz="4000" b="1" dirty="0" smtClean="0">
                <a:solidFill>
                  <a:srgbClr val="D0A800"/>
                </a:solidFill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3.0</a:t>
            </a:r>
          </a:p>
          <a:p>
            <a:r>
              <a:rPr lang="en-US" sz="4000" b="1" dirty="0" smtClean="0">
                <a:solidFill>
                  <a:srgbClr val="D0A800"/>
                </a:solidFill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1015/20</a:t>
            </a:r>
          </a:p>
          <a:p>
            <a:r>
              <a:rPr lang="en-US" sz="4000" b="1" dirty="0" smtClean="0">
                <a:solidFill>
                  <a:srgbClr val="D0A800"/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77%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6" name="Picture 4" descr="ABAC Student Life (@HousingABAC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295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usg.edu/assets/fiscal_affairs/p3_docs/ABAC-Lakesi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3528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3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University of South Carolina</a:t>
            </a:r>
            <a:endParaRPr lang="en-US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2022 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3.76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1275/27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68%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 descr="http://www.scartshub.com/wp-content/uploads/mckissickmuse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613209" cy="29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c.edu/toolbox/images/spiritMark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8" b="21045"/>
          <a:stretch/>
        </p:blipFill>
        <p:spPr bwMode="auto">
          <a:xfrm>
            <a:off x="6643077" y="1219200"/>
            <a:ext cx="2352386" cy="24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19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Savannah College of Art &amp; Design</a:t>
            </a:r>
            <a:endParaRPr lang="en-US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4494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Class of 2022 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3.47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1163/27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69%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0" name="Picture 2" descr="http://cdn.youvisit.com/Assets/img/locations/80557/1280_profile.jpg?v=14000946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r="18294"/>
          <a:stretch/>
        </p:blipFill>
        <p:spPr bwMode="auto">
          <a:xfrm>
            <a:off x="5482423" y="3055257"/>
            <a:ext cx="338182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se2.mm.bing.net/th?id=OIP.uLrvNO0_3cGZm25whaCvFwEYEs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1956148" cy="20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19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latin typeface="Georgia" panose="02040502050405020303" pitchFamily="18" charset="0"/>
              </a:rPr>
              <a:t>Florida State University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2022 </a:t>
            </a:r>
          </a:p>
          <a:p>
            <a:r>
              <a:rPr lang="en-US" sz="4000" b="1" dirty="0" smtClean="0">
                <a:solidFill>
                  <a:srgbClr val="FFD581"/>
                </a:solidFill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3.73</a:t>
            </a:r>
          </a:p>
          <a:p>
            <a:r>
              <a:rPr lang="en-US" sz="4000" b="1" dirty="0" smtClean="0">
                <a:solidFill>
                  <a:srgbClr val="FFD581"/>
                </a:solidFill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1345/30</a:t>
            </a:r>
          </a:p>
          <a:p>
            <a:r>
              <a:rPr lang="en-US" sz="4000" b="1" dirty="0" smtClean="0">
                <a:solidFill>
                  <a:srgbClr val="FFD581"/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58%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https://upload.wikimedia.org/wikipedia/en/thumb/c/c6/FSU_Seminoles.svg/1110px-FSU_Seminol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24" y="1219200"/>
            <a:ext cx="206499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fa.fsu.edu/wp-content/uploads/2014/11/fs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r="15840"/>
          <a:stretch/>
        </p:blipFill>
        <p:spPr bwMode="auto">
          <a:xfrm>
            <a:off x="5105400" y="3124200"/>
            <a:ext cx="378445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19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latin typeface="Georgia" panose="02040502050405020303" pitchFamily="18" charset="0"/>
              </a:rPr>
              <a:t>The Citadel</a:t>
            </a:r>
            <a:endParaRPr 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Class of 2022 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3.62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1231/25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77%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8" name="Picture 4" descr="https://usatcollege.files.wordpress.com/2015/12/635537375308735720-citadel-camp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r="13554"/>
          <a:stretch/>
        </p:blipFill>
        <p:spPr bwMode="auto">
          <a:xfrm>
            <a:off x="4953000" y="2624021"/>
            <a:ext cx="3917667" cy="40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mgtvsportzedge.files.wordpress.com/2014/07/citadel-bulld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30385"/>
            <a:ext cx="1377950" cy="23622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4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Georgia Institute of Technology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674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</a:t>
            </a:r>
            <a:r>
              <a:rPr lang="en-US" sz="4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endParaRPr lang="en-US" sz="4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3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GPA: </a:t>
            </a:r>
            <a:r>
              <a:rPr lang="en-US" sz="43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4.0</a:t>
            </a:r>
          </a:p>
          <a:p>
            <a:r>
              <a:rPr lang="en-US" sz="43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SAT/ACT: </a:t>
            </a:r>
            <a:r>
              <a:rPr lang="en-US" sz="43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1468/33</a:t>
            </a:r>
          </a:p>
          <a:p>
            <a:r>
              <a:rPr lang="en-US" sz="43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3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18.8</a:t>
            </a:r>
            <a:r>
              <a:rPr lang="en-US" sz="43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%</a:t>
            </a:r>
            <a:endParaRPr lang="en-US" sz="43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4" descr="Image result for georgia te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georgia te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georgia te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s://upload.wikimedia.org/wikipedia/commons/d/d3/Tech_Tower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4953000" y="1744887"/>
            <a:ext cx="2852692" cy="45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3-us-west-2.amazonaws.com/scorestream-team-profile-pictures/teamPicThumb116018-27148-cktl0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895384" cy="18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0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A0000"/>
                </a:solidFill>
                <a:latin typeface="Georgia" panose="02040502050405020303" pitchFamily="18" charset="0"/>
              </a:rPr>
              <a:t>Texas A &amp; M</a:t>
            </a:r>
            <a:endParaRPr lang="en-US" sz="5400" b="1" dirty="0">
              <a:solidFill>
                <a:srgbClr val="7A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2022 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3.75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1300/30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66%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 descr="http://bloximages.chicago2.vip.townnews.com/theeagle.com/content/tncms/assets/v3/editorial/6/f7/6f76da4a-6b9e-11e4-83e4-eb4fb2b267f4/54655c3ead433.image.jpg?resize=960%2C6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r="15099"/>
          <a:stretch/>
        </p:blipFill>
        <p:spPr bwMode="auto">
          <a:xfrm>
            <a:off x="5181600" y="3068464"/>
            <a:ext cx="3688920" cy="35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ullhdpictures.com/wp-content/uploads/2016/09/Texas-AM-Log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90" y="1295400"/>
            <a:ext cx="274253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19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339A"/>
                </a:solidFill>
                <a:latin typeface="Georgia" panose="02040502050405020303" pitchFamily="18" charset="0"/>
              </a:rPr>
              <a:t>Duke University</a:t>
            </a:r>
            <a:endParaRPr lang="en-US" sz="4800" b="1" dirty="0">
              <a:solidFill>
                <a:srgbClr val="00339A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4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.0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1480/33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10.8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%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32" name="Picture 8" descr="Image result for duke univers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/>
          <a:stretch/>
        </p:blipFill>
        <p:spPr bwMode="auto">
          <a:xfrm>
            <a:off x="4267200" y="3190991"/>
            <a:ext cx="4676774" cy="35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duke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244273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4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43800" cy="1143000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University of Georgia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</a:t>
            </a:r>
            <a:r>
              <a:rPr lang="en-US" sz="4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</a:t>
            </a:r>
            <a:r>
              <a:rPr lang="en-US" sz="4400" b="1" dirty="0" smtClean="0">
                <a:latin typeface="Georgia" panose="02040502050405020303" pitchFamily="18" charset="0"/>
              </a:rPr>
              <a:t> </a:t>
            </a:r>
            <a:endParaRPr lang="en-US" sz="4400" b="1" dirty="0" smtClean="0">
              <a:latin typeface="Georgia" panose="02040502050405020303" pitchFamily="18" charset="0"/>
            </a:endParaRPr>
          </a:p>
          <a:p>
            <a:r>
              <a:rPr lang="en-US" sz="4000" b="1" dirty="0" smtClean="0"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3.98</a:t>
            </a:r>
          </a:p>
          <a:p>
            <a:r>
              <a:rPr lang="en-US" sz="4000" b="1" dirty="0" smtClean="0"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1320/29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54%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https://upload.wikimedia.org/wikipedia/commons/thumb/3/32/ArchUGA1.jpg/150px-ArchUG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58428"/>
            <a:ext cx="3055901" cy="45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unwearsports.com/NCAA/GEORGIA_BULLDOGS_UGA/Georgia-Bulldogs-Die-Cut-UGA-Bulldog-Mascot-Logo-Vinyl-De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91" y="1295400"/>
            <a:ext cx="162187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0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78" y="304800"/>
            <a:ext cx="7934122" cy="1143000"/>
          </a:xfrm>
          <a:solidFill>
            <a:srgbClr val="33CC33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Georgia College &amp; State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rgbClr val="435422"/>
                </a:solidFill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3.63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rgbClr val="435422"/>
                </a:solidFill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1216/27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rgbClr val="435422"/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85%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6" name="Picture 4" descr="Image result for georgia college cam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53841"/>
            <a:ext cx="2743200" cy="41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ennisoncampus.com/Assets/USTA+Tennis+on+Campus+2012+Redesign/Logos/2011+GA+College+and+State+University+Bobc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1175561"/>
            <a:ext cx="1848255" cy="1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8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Georgia Southern</a:t>
            </a:r>
            <a:endParaRPr lang="en-US" sz="4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rgbClr val="AC7F00"/>
                </a:solidFill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3.34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rgbClr val="AC7F00"/>
                </a:solidFill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1171/24 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rgbClr val="AC7F00"/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65%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http://media.morristechnology.com/mediafilesvr/upload/statesboro_herald/article/2011/04/12/gsu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3media.247sports.com/Uploads/Assets/917/906/6_29069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0" r="30905"/>
          <a:stretch/>
        </p:blipFill>
        <p:spPr bwMode="auto">
          <a:xfrm>
            <a:off x="5410200" y="2950164"/>
            <a:ext cx="3236069" cy="375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8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Augusta University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2022 </a:t>
            </a:r>
          </a:p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GPA:</a:t>
            </a:r>
            <a:r>
              <a:rPr lang="en-US" sz="4000" b="1" dirty="0" smtClean="0">
                <a:latin typeface="Georgia" panose="02040502050405020303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2.93</a:t>
            </a:r>
          </a:p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1055/21</a:t>
            </a:r>
          </a:p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54.7%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 descr="http://brand.augusta.edu/wp-content/uploads/sites/18/2016/01/august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06" y="1371600"/>
            <a:ext cx="2386013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stateuniversity.com/assets/logos/images/11559/large_Augusta_State_University_2009-09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09" y="3352800"/>
            <a:ext cx="377491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8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74638"/>
            <a:ext cx="8382001" cy="1143000"/>
          </a:xfrm>
          <a:solidFill>
            <a:srgbClr val="FF9900"/>
          </a:solidFill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339A"/>
                </a:solidFill>
                <a:latin typeface="Georgia" panose="02040502050405020303" pitchFamily="18" charset="0"/>
              </a:rPr>
              <a:t>University of North Georgia</a:t>
            </a:r>
            <a:endParaRPr lang="en-US" b="1" dirty="0">
              <a:solidFill>
                <a:srgbClr val="00339A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2022 </a:t>
            </a:r>
          </a:p>
          <a:p>
            <a:r>
              <a:rPr lang="en-US" sz="4000" b="1" dirty="0" smtClean="0">
                <a:solidFill>
                  <a:srgbClr val="FF9900"/>
                </a:solidFill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3.60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rgbClr val="FF9900"/>
                </a:solidFill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1109/25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rgbClr val="FF9900"/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66%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https://c2.staticflickr.com/4/3160/2617476384_09f78d2c52_z.jpg?zz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2" r="23132"/>
          <a:stretch/>
        </p:blipFill>
        <p:spPr bwMode="auto">
          <a:xfrm>
            <a:off x="5943601" y="2920910"/>
            <a:ext cx="2438400" cy="37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gabcm.org/wp-content/uploads/2012/01/north-georgi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1512449" cy="15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4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Valdosta State University</a:t>
            </a:r>
            <a:endParaRPr lang="en-US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</a:t>
            </a:r>
            <a:r>
              <a:rPr lang="en-US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3.13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1055/21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74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%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0" name="Picture 2" descr="http://mypages.valdosta.edu/grroelle/westhal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r="13655"/>
          <a:stretch/>
        </p:blipFill>
        <p:spPr bwMode="auto">
          <a:xfrm>
            <a:off x="5105400" y="2812610"/>
            <a:ext cx="3137170" cy="38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suspectator.com/wp-content/uploads/sites/55/2015/09/Blaz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0"/>
          <a:stretch/>
        </p:blipFill>
        <p:spPr bwMode="auto">
          <a:xfrm>
            <a:off x="7391400" y="1225380"/>
            <a:ext cx="1365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4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800" b="1" dirty="0" smtClean="0">
                <a:solidFill>
                  <a:srgbClr val="FF9900"/>
                </a:solidFill>
                <a:latin typeface="Georgia" panose="02040502050405020303" pitchFamily="18" charset="0"/>
              </a:rPr>
              <a:t>Emory University</a:t>
            </a:r>
            <a:endParaRPr lang="en-US" b="1" dirty="0">
              <a:solidFill>
                <a:srgbClr val="FF99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Class of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rgbClr val="00339A"/>
                </a:solidFill>
                <a:latin typeface="Georgia" panose="02040502050405020303" pitchFamily="18" charset="0"/>
              </a:rPr>
              <a:t>GPA: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3.91</a:t>
            </a:r>
          </a:p>
          <a:p>
            <a:r>
              <a:rPr lang="en-US" sz="4000" b="1" dirty="0" smtClean="0">
                <a:solidFill>
                  <a:srgbClr val="00339A"/>
                </a:solidFill>
                <a:latin typeface="Georgia" panose="02040502050405020303" pitchFamily="18" charset="0"/>
              </a:rPr>
              <a:t>SAT/ACT: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1435/32</a:t>
            </a:r>
            <a:endParaRPr lang="en-US" sz="4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4000" b="1" dirty="0" smtClean="0">
                <a:solidFill>
                  <a:srgbClr val="00339A"/>
                </a:solidFill>
                <a:latin typeface="Georgia" panose="02040502050405020303" pitchFamily="18" charset="0"/>
              </a:rPr>
              <a:t>Acceptance rate: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18.5%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194" name="Picture 2" descr="https://static1.squarespace.com/static/5717ee8e1bbee08525c09f91/t/576ef31fe4fcb5ab514f6d09/1466888995907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1604963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e/ef/Emory_Glenn_Chapel.jpg/230px-Emory_Glenn_Chap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21678"/>
            <a:ext cx="2800350" cy="421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49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359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Planning for the Future</vt:lpstr>
      <vt:lpstr>Georgia Institute of Technology</vt:lpstr>
      <vt:lpstr> University of Georgia</vt:lpstr>
      <vt:lpstr>Georgia College &amp; State</vt:lpstr>
      <vt:lpstr>Georgia Southern</vt:lpstr>
      <vt:lpstr> Augusta University</vt:lpstr>
      <vt:lpstr> University of North Georgia</vt:lpstr>
      <vt:lpstr> Valdosta State University</vt:lpstr>
      <vt:lpstr> Emory University</vt:lpstr>
      <vt:lpstr> Mercer University</vt:lpstr>
      <vt:lpstr>Clemson University</vt:lpstr>
      <vt:lpstr>University of Florida</vt:lpstr>
      <vt:lpstr>Kennesaw State</vt:lpstr>
      <vt:lpstr>University of Mississippi</vt:lpstr>
      <vt:lpstr>Abraham Baldwin (ABAC)</vt:lpstr>
      <vt:lpstr>University of South Carolina</vt:lpstr>
      <vt:lpstr>Savannah College of Art &amp; Design</vt:lpstr>
      <vt:lpstr>Florida State University</vt:lpstr>
      <vt:lpstr>The Citadel</vt:lpstr>
      <vt:lpstr>Texas A &amp; M</vt:lpstr>
      <vt:lpstr>Duke University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the Future</dc:title>
  <dc:creator>Owner</dc:creator>
  <cp:lastModifiedBy>Mrs. Karen  Reeves</cp:lastModifiedBy>
  <cp:revision>65</cp:revision>
  <dcterms:created xsi:type="dcterms:W3CDTF">2017-07-31T10:13:33Z</dcterms:created>
  <dcterms:modified xsi:type="dcterms:W3CDTF">2019-07-23T20:05:47Z</dcterms:modified>
</cp:coreProperties>
</file>