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2" r:id="rId7"/>
    <p:sldId id="260" r:id="rId8"/>
    <p:sldId id="268" r:id="rId9"/>
    <p:sldId id="261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4221-5B60-4C8D-A6F4-3AB13C12D8D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6F5-1B8B-4696-9780-016C6741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4221-5B60-4C8D-A6F4-3AB13C12D8D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6F5-1B8B-4696-9780-016C6741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4221-5B60-4C8D-A6F4-3AB13C12D8D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6F5-1B8B-4696-9780-016C6741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4221-5B60-4C8D-A6F4-3AB13C12D8D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6F5-1B8B-4696-9780-016C6741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7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4221-5B60-4C8D-A6F4-3AB13C12D8D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6F5-1B8B-4696-9780-016C6741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0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4221-5B60-4C8D-A6F4-3AB13C12D8D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6F5-1B8B-4696-9780-016C6741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2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4221-5B60-4C8D-A6F4-3AB13C12D8D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6F5-1B8B-4696-9780-016C6741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3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4221-5B60-4C8D-A6F4-3AB13C12D8D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6F5-1B8B-4696-9780-016C6741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4221-5B60-4C8D-A6F4-3AB13C12D8D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6F5-1B8B-4696-9780-016C6741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7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4221-5B60-4C8D-A6F4-3AB13C12D8D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6F5-1B8B-4696-9780-016C6741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8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4221-5B60-4C8D-A6F4-3AB13C12D8D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6F5-1B8B-4696-9780-016C6741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3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44221-5B60-4C8D-A6F4-3AB13C12D8D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6A6F5-1B8B-4696-9780-016C6741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9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biography.com/video/mahatma-gandhi-an-unpeaceful-end-217918334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itannica.com/video/167155/overview-Indus-civiliza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j Mahal (Edited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153400" cy="1470025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History of India</a:t>
            </a:r>
          </a:p>
        </p:txBody>
      </p:sp>
    </p:spTree>
    <p:extLst>
      <p:ext uri="{BB962C8B-B14F-4D97-AF65-F5344CB8AC3E}">
        <p14:creationId xmlns:p14="http://schemas.microsoft.com/office/powerpoint/2010/main" val="1584543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1857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Sepoy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(Indian units attached to British military)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Rebellion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 = probably cultural misunderstanding over use of cow, pig fat to grease cartridges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Sepoys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executed for mutiny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  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1858 British begin direct rule of India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1915 Mahatma Gandhi returns to India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2977243" cy="20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72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5400" b="1" dirty="0">
                <a:latin typeface="Georgia" panose="02040502050405020303" pitchFamily="18" charset="0"/>
              </a:rPr>
              <a:t>Mahatma Gandhi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Watch this video biography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linkClick r:id="rId2"/>
              </a:rPr>
              <a:t>https://www.biography.com/video/mahatma-gandhi-an-unpeaceful-end-2179183345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6" name="Picture 4" descr="Mahatma Gand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83256"/>
            <a:ext cx="4800600" cy="269852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197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9" y="176981"/>
            <a:ext cx="4038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Salt March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4114800" cy="50292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/>
              <a:t>  </a:t>
            </a:r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1930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  Act of non-violent civil disobedience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  Had profound effect on the British </a:t>
            </a:r>
          </a:p>
        </p:txBody>
      </p:sp>
      <p:pic>
        <p:nvPicPr>
          <p:cNvPr id="7174" name="Picture 6" descr="Image result for gandhi salt m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"/>
            <a:ext cx="4613992" cy="6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172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Indian Independence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1947 India partitioned into Hindu India and Muslim Pakistan</a:t>
            </a:r>
          </a:p>
          <a:p>
            <a:r>
              <a:rPr lang="en-US" sz="3600" b="1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Violent clashes between Hindus, Sikhs, and Muslims followed </a:t>
            </a:r>
          </a:p>
          <a:p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India voted to remain in British Commonwealth</a:t>
            </a:r>
          </a:p>
          <a:p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Relations between two countries close (1.6 million Indians in GB)</a:t>
            </a:r>
          </a:p>
        </p:txBody>
      </p:sp>
    </p:spTree>
    <p:extLst>
      <p:ext uri="{BB962C8B-B14F-4D97-AF65-F5344CB8AC3E}">
        <p14:creationId xmlns:p14="http://schemas.microsoft.com/office/powerpoint/2010/main" val="2079359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Indira Gandhi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6120373" cy="52578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Daughter of Jawaharlal Nehru, the first prime minister of India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 Only female PM of India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 Centralized gov’t, oversaw creation of nuclear power, liberated Bangladesh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 Often viewed as ruthless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 Assassinated in 1984 by Sikh body guards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Georgia" panose="02040502050405020303" pitchFamily="18" charset="0"/>
              </a:rPr>
              <a:t>Indira Gandhi</a:t>
            </a:r>
          </a:p>
        </p:txBody>
      </p:sp>
      <p:pic>
        <p:nvPicPr>
          <p:cNvPr id="6" name="Picture 2" descr="Image result for indira gand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89" y="1752600"/>
            <a:ext cx="3065911" cy="4038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1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73478" y="2873479"/>
            <a:ext cx="6889957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Indus Valley Civilization</a:t>
            </a:r>
            <a:b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4000 BCE</a:t>
            </a:r>
          </a:p>
        </p:txBody>
      </p:sp>
      <p:pic>
        <p:nvPicPr>
          <p:cNvPr id="2054" name="Picture 6" descr="Image result for indus valley civiliz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r="13414" b="8387"/>
          <a:stretch/>
        </p:blipFill>
        <p:spPr bwMode="auto">
          <a:xfrm>
            <a:off x="2133601" y="-36650"/>
            <a:ext cx="7007942" cy="689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494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Harappa and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Mohenjo-daro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2600 BCE</a:t>
            </a:r>
          </a:p>
        </p:txBody>
      </p:sp>
      <p:sp>
        <p:nvSpPr>
          <p:cNvPr id="5" name="Rectangle 4"/>
          <p:cNvSpPr/>
          <p:nvPr/>
        </p:nvSpPr>
        <p:spPr>
          <a:xfrm>
            <a:off x="4122175" y="5879690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https://www.britannica.com/video/167155/overview-Indus-civilization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00200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Achievements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	Advanced city planning, multi-story       buildings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   Sophisticated urban sanitation system with sewers, household running water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   Trade network from Mesopotamia to central India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   Written script on inscribed seals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486400"/>
            <a:ext cx="3429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eorgia" panose="02040502050405020303" pitchFamily="18" charset="0"/>
              </a:rPr>
              <a:t>View this video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95600" y="6400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09800" y="6202855"/>
            <a:ext cx="1912375" cy="19794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146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dus River Valley Civilization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66" y="356711"/>
            <a:ext cx="9163665" cy="650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24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6F6A-C0A9-4148-891D-BE382508C6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Migration of the Aryans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1800-1500 BCE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1F36A-D2EE-492E-BDDE-09CFC39E0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Indo-European horsemen, came through Khyber Pass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Indus Valley civilization gradually disappeared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Introduced first Hindu religious works: Vedas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Sacred language: Sanskrit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Introduced the </a:t>
            </a:r>
            <a:r>
              <a:rPr lang="en-US" sz="3600" b="1" i="1" dirty="0">
                <a:solidFill>
                  <a:schemeClr val="bg1"/>
                </a:solidFill>
                <a:latin typeface="Georgia" panose="02040502050405020303" pitchFamily="18" charset="0"/>
              </a:rPr>
              <a:t>caste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3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Important Events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dirty="0"/>
              <a:t>  </a:t>
            </a:r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1200 BCE </a:t>
            </a:r>
            <a:r>
              <a:rPr lang="en-US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= Rig Veda written (India’s oldest religious text)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   </a:t>
            </a:r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273 CE </a:t>
            </a:r>
            <a:r>
              <a:rPr lang="en-US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= </a:t>
            </a:r>
            <a:r>
              <a:rPr lang="en-US" sz="4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Ashoka</a:t>
            </a:r>
            <a:r>
              <a:rPr lang="en-US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 established </a:t>
            </a:r>
            <a:r>
              <a:rPr lang="en-US" sz="4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Mauryan</a:t>
            </a:r>
            <a:r>
              <a:rPr lang="en-US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 Empire, converts to Buddhism after war with Kalinga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   </a:t>
            </a:r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320 CE </a:t>
            </a:r>
            <a:r>
              <a:rPr lang="en-US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= Chandragupta founds Gupta Empire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57500" y="2857500"/>
            <a:ext cx="6858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6000" b="1" dirty="0">
                <a:latin typeface="Georgia" panose="02040502050405020303" pitchFamily="18" charset="0"/>
              </a:rPr>
              <a:t>Achievements</a:t>
            </a:r>
          </a:p>
        </p:txBody>
      </p:sp>
      <p:pic>
        <p:nvPicPr>
          <p:cNvPr id="5122" name="Picture 2" descr="https://upload.wikimedia.org/wikipedia/commons/thumb/e/e0/Ancient_Hindu_text_Sushruta_samhita_yantra%2C_surgical_instruments_4_of_4.jpg/320px-Ancient_Hindu_text_Sushruta_samhita_yantra%2C_surgical_instruments_4_of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96"/>
          <a:stretch/>
        </p:blipFill>
        <p:spPr bwMode="auto">
          <a:xfrm>
            <a:off x="1295400" y="3805084"/>
            <a:ext cx="3048000" cy="303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5568" y="2362200"/>
            <a:ext cx="3591232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Sushruta</a:t>
            </a:r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: Father of Surgery  6</a:t>
            </a:r>
            <a:r>
              <a:rPr lang="en-US" sz="2800" b="1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th</a:t>
            </a:r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 C. 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BCE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5568" y="228600"/>
            <a:ext cx="3210232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Aryabhatta</a:t>
            </a:r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: Introduced “0,” contributed to trig, algebra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228600"/>
            <a:ext cx="3886200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Invented Checkers, Chess, Ruler to measure inches, the 1</a:t>
            </a:r>
            <a:r>
              <a:rPr lang="en-US" sz="2800" b="1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st</a:t>
            </a:r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 flush toilet</a:t>
            </a:r>
          </a:p>
        </p:txBody>
      </p:sp>
      <p:pic>
        <p:nvPicPr>
          <p:cNvPr id="5124" name="Picture 4" descr="Image result for checkers ga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6888" flipH="1">
            <a:off x="5257800" y="2362200"/>
            <a:ext cx="2928511" cy="175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chess ga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9120">
            <a:off x="6066073" y="3429000"/>
            <a:ext cx="3070553" cy="210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lat Wood Rul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39542" r="2929" b="39491"/>
          <a:stretch/>
        </p:blipFill>
        <p:spPr bwMode="auto">
          <a:xfrm rot="5400000">
            <a:off x="2952846" y="4647958"/>
            <a:ext cx="3586824" cy="7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https://qph.fs.quoracdn.net/main-qimg-e92bc6bb004069da2cf35504c38b91d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ttps://qph.fs.quoracdn.net/main-qimg-e92bc6bb004069da2cf35504c38b91d5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ttps://qph.fs.quoracdn.net/main-qimg-e92bc6bb004069da2cf35504c38b91d5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https://qph.fs.quoracdn.net/main-qimg-e92bc6bb004069da2cf35504c38b91d5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9" b="15580"/>
          <a:stretch/>
        </p:blipFill>
        <p:spPr bwMode="auto">
          <a:xfrm>
            <a:off x="5404916" y="5322939"/>
            <a:ext cx="2184143" cy="146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892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Taj Mahal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(built by Shah Jahan in 1632)</a:t>
            </a:r>
          </a:p>
        </p:txBody>
      </p:sp>
      <p:pic>
        <p:nvPicPr>
          <p:cNvPr id="10242" name="Picture 2" descr="Image result for taj mah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49855"/>
            <a:ext cx="7315200" cy="51557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383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086600" cy="1143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Modern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1498 Vasco de Gama </a:t>
            </a:r>
            <a:r>
              <a:rPr lang="en-US" sz="3500" b="1" dirty="0">
                <a:solidFill>
                  <a:schemeClr val="bg1"/>
                </a:solidFill>
                <a:latin typeface="Georgia" panose="02040502050405020303" pitchFamily="18" charset="0"/>
              </a:rPr>
              <a:t>establishes 1</a:t>
            </a:r>
            <a:r>
              <a:rPr lang="en-US" sz="3500" b="1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st</a:t>
            </a:r>
            <a:r>
              <a:rPr lang="en-US" sz="3500" b="1" dirty="0">
                <a:solidFill>
                  <a:schemeClr val="bg1"/>
                </a:solidFill>
                <a:latin typeface="Georgia" panose="02040502050405020303" pitchFamily="18" charset="0"/>
              </a:rPr>
              <a:t> European trading post in India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500" b="1" dirty="0">
                <a:solidFill>
                  <a:schemeClr val="bg1"/>
                </a:solidFill>
                <a:latin typeface="Georgia" panose="02040502050405020303" pitchFamily="18" charset="0"/>
              </a:rPr>
              <a:t>  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1612 British East India Company </a:t>
            </a:r>
            <a:r>
              <a:rPr lang="en-US" sz="3500" b="1" dirty="0">
                <a:solidFill>
                  <a:schemeClr val="bg1"/>
                </a:solidFill>
                <a:latin typeface="Georgia" panose="02040502050405020303" pitchFamily="18" charset="0"/>
              </a:rPr>
              <a:t>expands influence over India, focus is trade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500" b="1" dirty="0">
                <a:solidFill>
                  <a:schemeClr val="bg1"/>
                </a:solidFill>
                <a:latin typeface="Georgia" panose="02040502050405020303" pitchFamily="18" charset="0"/>
              </a:rPr>
              <a:t>  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1756 Black Hole of Calcutta </a:t>
            </a:r>
            <a:r>
              <a:rPr lang="en-US" sz="3500" b="1" dirty="0">
                <a:solidFill>
                  <a:schemeClr val="bg1"/>
                </a:solidFill>
                <a:latin typeface="Georgia" panose="02040502050405020303" pitchFamily="18" charset="0"/>
              </a:rPr>
              <a:t>= 146 British </a:t>
            </a:r>
            <a:r>
              <a:rPr lang="en-US" sz="35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pow’s</a:t>
            </a:r>
            <a:r>
              <a:rPr lang="en-US" sz="3500" b="1" dirty="0">
                <a:solidFill>
                  <a:schemeClr val="bg1"/>
                </a:solidFill>
                <a:latin typeface="Georgia" panose="02040502050405020303" pitchFamily="18" charset="0"/>
              </a:rPr>
              <a:t> put in small cell for 3 days, 23 survived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76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306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Georgia</vt:lpstr>
      <vt:lpstr>Matura MT Script Capitals</vt:lpstr>
      <vt:lpstr>Wingdings</vt:lpstr>
      <vt:lpstr>Office Theme</vt:lpstr>
      <vt:lpstr>History of India</vt:lpstr>
      <vt:lpstr>Indus Valley Civilization 4000 BCE</vt:lpstr>
      <vt:lpstr>Harappa and Mohenjo-daro 2600 BCE</vt:lpstr>
      <vt:lpstr>PowerPoint Presentation</vt:lpstr>
      <vt:lpstr>Migration of the Aryans 1800-1500 BCE</vt:lpstr>
      <vt:lpstr>Important Events </vt:lpstr>
      <vt:lpstr>Achievements</vt:lpstr>
      <vt:lpstr>Taj Mahal (built by Shah Jahan in 1632)</vt:lpstr>
      <vt:lpstr>Modern History</vt:lpstr>
      <vt:lpstr>PowerPoint Presentation</vt:lpstr>
      <vt:lpstr>Mahatma Gandhi</vt:lpstr>
      <vt:lpstr>Salt March</vt:lpstr>
      <vt:lpstr>Indian Independence </vt:lpstr>
      <vt:lpstr>Indira Gandhi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India</dc:title>
  <dc:creator>Mrs. Karen  Reeves</dc:creator>
  <cp:lastModifiedBy>Owner</cp:lastModifiedBy>
  <cp:revision>22</cp:revision>
  <dcterms:created xsi:type="dcterms:W3CDTF">2020-03-19T12:34:52Z</dcterms:created>
  <dcterms:modified xsi:type="dcterms:W3CDTF">2020-03-26T12:13:48Z</dcterms:modified>
</cp:coreProperties>
</file>