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0C74"/>
    <a:srgbClr val="6600CC"/>
    <a:srgbClr val="66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378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C2D277-363C-4662-ACD6-13AF73D1A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4820789-F4C0-48E9-988F-0E5962DF1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A199D3-B553-446F-8F16-A09DD1848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84E0C7-D8E0-4778-A7B4-C7F35F67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C56A2D-EC5A-4389-BA80-6A0245A5A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5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1C07C2-DD5D-4779-8C72-71C6597E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538B7C-99C6-4C11-8C64-A53EC6B5B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28BD8F-71CE-4B7C-B1E0-23FCFC740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4D5160-527E-477B-8C70-F9C06B9B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82A5A0-68A2-4DEF-98E5-CC2ABCCA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5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54EF118-2499-4B2D-81D2-E0C2DF890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F82E88-2B0D-4D32-B7B5-A9A5B8E96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5DE5AD-A6FA-41FD-965A-92FF0EE2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918C16-DA8C-4800-B090-2EBA685A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32BA34-D731-438F-9ADB-0504B8DD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9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9F5B6B-1917-4669-836D-F064C6F1C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413BCF-9454-4774-A18E-E4452E1E0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C9FAB1-6501-488F-82A2-6D9ADA10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148FB1-9D5B-4C86-92AE-A1B761F40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8DBEAC-647B-4CD2-BD72-159CCFBD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C4F8FC-36A3-41D3-892D-D32D82DB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1A4C15-85B1-4B7D-93AE-3647EACA7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8000E8-4FA3-489B-B842-5E1930F8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EFA262-520A-486B-8392-2D8091E3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DAEB9A-3A54-4038-9859-8339A77EB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3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0D7EA5-EBC3-4F50-8248-CC3AFF05C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9B67F5-A8B6-4717-BE41-FD3818402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238E18-3AAC-4F18-9989-8CD870199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1EF614-FAC1-4486-8110-969505F43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D75456-330C-45BB-823B-323ED63CC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E22F03-1E75-481A-9D07-A0485ACAB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C4983B-48B7-4BFE-9A13-CCB6D265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46EB32-EA69-428B-B34E-E300A56C8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AA0BAC-3BC2-48BA-A088-B5CDD1F92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49FF8BB-B7CD-4957-9E9F-CE2A63EC4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0BF61D9-7F32-41E8-8546-5814F6BFC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CDB4E14-32F8-4C09-8442-65496A0A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D0CC601-2090-41A1-BC98-60141225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A72A5FC-3195-4839-AB2A-EB92C0D19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223B39-4DA2-4641-8CFB-D1F1A9A4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524C94-C36C-4B46-AE9F-CB318E629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462FDF-46E1-4C78-BC24-D428D0283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260FCF-66D1-4E6F-8001-F81DD33A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9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FEE5AE-EFDB-4C67-8480-67249649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97D31BD-D82A-40C6-9140-599D00F2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E4BC707-A3F9-4E54-A5B8-548C5D69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9E3646-A3EA-4092-81FB-36D5817BD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5DB265-3E54-4E9A-B823-66AFF2A5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6814D7E-2A65-4080-A0FA-591691A02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BBCC8E-5327-4CAD-9CDF-835C34BAE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C0B5C6-BD4C-4072-B76A-7195567F4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D47257-C52C-453B-BA11-7BF7C4B2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0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77176F-DEC8-40EA-8324-F68F8AB77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30F2A6-3E8D-4E16-A59E-E39760581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C757F2-C45A-494A-AA03-6522CED4B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974DBF-2455-4405-BA27-35880CEF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582308-46A8-4CFA-B3EA-A4215A2AF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4E3C8C-7E62-4F3C-8CF5-5C483B12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0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DE07F7B-A296-45FF-A465-2B9F7ADAB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0BB44B-08A6-4283-A58A-1092DF813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1D0DDA-10D1-4A0E-9B23-BD5000D0B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32DB-1935-47D0-8143-83147A88E43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E851D3-622F-4CED-A0DA-9B1B6CB2A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8A27C2-8FF3-4C96-91E7-878ACDC02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06DF2-9C54-4462-98C1-09077FC7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0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E51C30-27A0-4C82-8B2F-883017CA2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362" y="1131567"/>
            <a:ext cx="5502637" cy="463040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History</a:t>
            </a:r>
          </a:p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Of the</a:t>
            </a:r>
          </a:p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Christian Church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72C1AB00-6233-40AD-929C-BA4CA02D70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5304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4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0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162DFCA7-5B0A-46EE-B961-400279C64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567" y="59055"/>
            <a:ext cx="6274590" cy="105060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Life of Jesus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xmlns="" id="{5F33D491-43AF-49FE-B70C-92F82E2438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98"/>
          <a:stretch/>
        </p:blipFill>
        <p:spPr bwMode="auto">
          <a:xfrm>
            <a:off x="270693" y="200035"/>
            <a:ext cx="2686049" cy="395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13FB2FE-029B-4343-9112-A2769B00E7FB}"/>
              </a:ext>
            </a:extLst>
          </p:cNvPr>
          <p:cNvSpPr txBox="1"/>
          <p:nvPr/>
        </p:nvSpPr>
        <p:spPr>
          <a:xfrm>
            <a:off x="3362325" y="1109663"/>
            <a:ext cx="84201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Blip>
                <a:blip r:embed="rId3"/>
              </a:buBlip>
            </a:pPr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 Born 6 – 4 BC: during reign of Judean King Herod</a:t>
            </a:r>
          </a:p>
          <a:p>
            <a:pPr marL="285750" indent="-285750">
              <a:spcAft>
                <a:spcPts val="600"/>
              </a:spcAft>
              <a:buBlip>
                <a:blip r:embed="rId3"/>
              </a:buBlip>
            </a:pPr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Massacre of the Innocents</a:t>
            </a:r>
          </a:p>
          <a:p>
            <a:pPr marL="285750" indent="-285750">
              <a:spcAft>
                <a:spcPts val="600"/>
              </a:spcAft>
              <a:buBlip>
                <a:blip r:embed="rId3"/>
              </a:buBlip>
            </a:pPr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AD 28?: Baptism by John the Baptist (beheaded by Herod Antipas)</a:t>
            </a:r>
          </a:p>
          <a:p>
            <a:pPr marL="285750" indent="-285750">
              <a:spcAft>
                <a:spcPts val="600"/>
              </a:spcAft>
              <a:buBlip>
                <a:blip r:embed="rId3"/>
              </a:buBlip>
            </a:pPr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40 days of temptation,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Ministry</a:t>
            </a:r>
          </a:p>
          <a:p>
            <a:pPr marL="285750" indent="-285750">
              <a:spcAft>
                <a:spcPts val="600"/>
              </a:spcAft>
              <a:buBlip>
                <a:blip r:embed="rId3"/>
              </a:buBlip>
            </a:pPr>
            <a:endParaRPr lang="en-US" sz="3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368D580-6035-4074-95E9-6BE1696125EE}"/>
              </a:ext>
            </a:extLst>
          </p:cNvPr>
          <p:cNvSpPr txBox="1"/>
          <p:nvPr/>
        </p:nvSpPr>
        <p:spPr>
          <a:xfrm>
            <a:off x="581024" y="4426808"/>
            <a:ext cx="10829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AD 30 – 33: Arrest, Crucifixion by Pontius Pilate, during reign of Tiberius </a:t>
            </a:r>
          </a:p>
          <a:p>
            <a:pPr marL="285750" indent="-285750">
              <a:buBlip>
                <a:blip r:embed="rId3"/>
              </a:buBlip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Resurrection </a:t>
            </a:r>
          </a:p>
        </p:txBody>
      </p:sp>
      <p:pic>
        <p:nvPicPr>
          <p:cNvPr id="6" name="Picture 4" descr="fs_da_Vinci_Last_Supper_clean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16" y="407258"/>
            <a:ext cx="9934832" cy="645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25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2831DC-832B-4C06-926A-BD712D4C3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Timeline of Christian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7964EE-B4D7-47CA-BC76-0D93C05FA961}"/>
              </a:ext>
            </a:extLst>
          </p:cNvPr>
          <p:cNvSpPr txBox="1"/>
          <p:nvPr/>
        </p:nvSpPr>
        <p:spPr>
          <a:xfrm>
            <a:off x="209550" y="1400175"/>
            <a:ext cx="11725275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3600" b="1" dirty="0">
                <a:solidFill>
                  <a:srgbClr val="470C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Apostolic Age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200" b="1" dirty="0">
                <a:latin typeface="Georgia" panose="02040502050405020303" pitchFamily="18" charset="0"/>
              </a:rPr>
              <a:t>First converts Orthodox Jews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200" b="1" dirty="0">
                <a:latin typeface="Georgia" panose="02040502050405020303" pitchFamily="18" charset="0"/>
              </a:rPr>
              <a:t>Pentecost (descent of Holy Spirit on believers)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200" b="1" dirty="0">
                <a:latin typeface="Georgia" panose="02040502050405020303" pitchFamily="18" charset="0"/>
              </a:rPr>
              <a:t>Paul’s “road to Damascus” conversion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200" b="1" dirty="0">
                <a:latin typeface="Georgia" panose="02040502050405020303" pitchFamily="18" charset="0"/>
              </a:rPr>
              <a:t>Roman Centurion Cornelius first Gentile convert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200" b="1" dirty="0">
                <a:latin typeface="Georgia" panose="02040502050405020303" pitchFamily="18" charset="0"/>
              </a:rPr>
              <a:t>Paul’s letters to the churches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200" b="1" dirty="0">
                <a:latin typeface="Georgia" panose="02040502050405020303" pitchFamily="18" charset="0"/>
              </a:rPr>
              <a:t>Gospels first recorded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200" b="1" dirty="0">
                <a:latin typeface="Georgia" panose="02040502050405020303" pitchFamily="18" charset="0"/>
              </a:rPr>
              <a:t>Persecution under Nero 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200" b="1" dirty="0">
                <a:latin typeface="Georgia" panose="02040502050405020303" pitchFamily="18" charset="0"/>
              </a:rPr>
              <a:t>Ignatius (Bishop of Antioch) declares “Lord’s </a:t>
            </a:r>
            <a:r>
              <a:rPr lang="en-US" sz="3200" b="1" dirty="0" smtClean="0">
                <a:latin typeface="Georgia" panose="02040502050405020303" pitchFamily="18" charset="0"/>
              </a:rPr>
              <a:t>Day</a:t>
            </a:r>
            <a:endParaRPr lang="en-US" sz="3200" b="1" dirty="0">
              <a:latin typeface="Georgia" panose="02040502050405020303" pitchFamily="18" charset="0"/>
            </a:endParaRPr>
          </a:p>
          <a:p>
            <a:pPr marL="742950" lvl="1" indent="-285750">
              <a:buBlip>
                <a:blip r:embed="rId2"/>
              </a:buBlip>
            </a:pPr>
            <a:r>
              <a:rPr lang="en-US" sz="2800" b="1" dirty="0">
                <a:latin typeface="Georgia" panose="02040502050405020303" pitchFamily="18" charset="0"/>
              </a:rPr>
              <a:t>AD 37-80</a:t>
            </a:r>
            <a:r>
              <a:rPr lang="en-US" sz="3200" b="1" dirty="0">
                <a:latin typeface="Georgia" panose="02040502050405020303" pitchFamily="18" charset="0"/>
              </a:rPr>
              <a:t>: Linus declared 2</a:t>
            </a:r>
            <a:r>
              <a:rPr lang="en-US" sz="3200" b="1" baseline="30000" dirty="0">
                <a:latin typeface="Georgia" panose="02040502050405020303" pitchFamily="18" charset="0"/>
              </a:rPr>
              <a:t>nd</a:t>
            </a:r>
            <a:r>
              <a:rPr lang="en-US" sz="3200" b="1" dirty="0">
                <a:latin typeface="Georgia" panose="02040502050405020303" pitchFamily="18" charset="0"/>
              </a:rPr>
              <a:t> Bishop of Rome (Pope)</a:t>
            </a:r>
          </a:p>
        </p:txBody>
      </p:sp>
    </p:spTree>
    <p:extLst>
      <p:ext uri="{BB962C8B-B14F-4D97-AF65-F5344CB8AC3E}">
        <p14:creationId xmlns:p14="http://schemas.microsoft.com/office/powerpoint/2010/main" val="428007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92F70-883E-4EDC-AF15-520B175F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0"/>
            <a:ext cx="10515600" cy="115252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Timeline of Christian Church</a:t>
            </a:r>
            <a:endParaRPr lang="en-US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66013F-74BA-40D5-A2C2-B7FB3E22F450}"/>
              </a:ext>
            </a:extLst>
          </p:cNvPr>
          <p:cNvSpPr txBox="1"/>
          <p:nvPr/>
        </p:nvSpPr>
        <p:spPr>
          <a:xfrm>
            <a:off x="442912" y="973554"/>
            <a:ext cx="11306175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3600" b="1" dirty="0">
                <a:solidFill>
                  <a:srgbClr val="470C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Ante-</a:t>
            </a:r>
            <a:r>
              <a:rPr lang="en-US" sz="3600" b="1" dirty="0" err="1">
                <a:solidFill>
                  <a:srgbClr val="470C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Nicean</a:t>
            </a:r>
            <a:r>
              <a:rPr lang="en-US" sz="3600" b="1" dirty="0">
                <a:solidFill>
                  <a:srgbClr val="470C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Age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110: Bishop of Antioch declares church </a:t>
            </a:r>
            <a:r>
              <a:rPr lang="en-US" sz="3600" b="1" i="1" dirty="0">
                <a:latin typeface="Georgia" panose="02040502050405020303" pitchFamily="18" charset="0"/>
              </a:rPr>
              <a:t>katholikos</a:t>
            </a:r>
            <a:r>
              <a:rPr lang="en-US" sz="3600" b="1" dirty="0">
                <a:latin typeface="Georgia" panose="02040502050405020303" pitchFamily="18" charset="0"/>
              </a:rPr>
              <a:t> (“catholic”)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135: Final Jewish revolt (“Judea, Jerusalem” erased from Roman maps: Palestine)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301: Armenia 1</a:t>
            </a:r>
            <a:r>
              <a:rPr lang="en-US" sz="3600" b="1" baseline="30000" dirty="0">
                <a:latin typeface="Georgia" panose="02040502050405020303" pitchFamily="18" charset="0"/>
              </a:rPr>
              <a:t>st</a:t>
            </a:r>
            <a:r>
              <a:rPr lang="en-US" sz="3600" b="1" dirty="0">
                <a:latin typeface="Georgia" panose="02040502050405020303" pitchFamily="18" charset="0"/>
              </a:rPr>
              <a:t> nation to adopt Christianity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312: Vision of Constantine ( </a:t>
            </a:r>
            <a:r>
              <a:rPr lang="en-US" sz="3600" b="1" i="1" dirty="0">
                <a:latin typeface="Georgia" panose="02040502050405020303" pitchFamily="18" charset="0"/>
              </a:rPr>
              <a:t>in hoc </a:t>
            </a:r>
            <a:r>
              <a:rPr lang="en-US" sz="3600" b="1" i="1" dirty="0" err="1">
                <a:latin typeface="Georgia" panose="02040502050405020303" pitchFamily="18" charset="0"/>
              </a:rPr>
              <a:t>signo</a:t>
            </a:r>
            <a:r>
              <a:rPr lang="en-US" sz="3600" b="1" i="1" dirty="0">
                <a:latin typeface="Georgia" panose="02040502050405020303" pitchFamily="18" charset="0"/>
              </a:rPr>
              <a:t> </a:t>
            </a:r>
            <a:r>
              <a:rPr lang="en-US" sz="3600" b="1" i="1" dirty="0" err="1">
                <a:latin typeface="Georgia" panose="02040502050405020303" pitchFamily="18" charset="0"/>
              </a:rPr>
              <a:t>vinces</a:t>
            </a:r>
            <a:r>
              <a:rPr lang="en-US" sz="3600" b="1" i="1" dirty="0">
                <a:latin typeface="Georgia" panose="02040502050405020303" pitchFamily="18" charset="0"/>
              </a:rPr>
              <a:t> = in this sign though shalt conquer</a:t>
            </a:r>
            <a:r>
              <a:rPr lang="en-US" sz="3600" b="1" dirty="0">
                <a:latin typeface="Georgia" panose="020405020504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28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C344D1A-7560-49BE-B806-468225B42C47}"/>
              </a:ext>
            </a:extLst>
          </p:cNvPr>
          <p:cNvSpPr txBox="1"/>
          <p:nvPr/>
        </p:nvSpPr>
        <p:spPr>
          <a:xfrm>
            <a:off x="442912" y="973554"/>
            <a:ext cx="11306175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3600" b="1" dirty="0">
                <a:solidFill>
                  <a:srgbClr val="470C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Ecumenical Councils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325: First Council of Nicaea </a:t>
            </a:r>
          </a:p>
          <a:p>
            <a:pPr marL="1200150" lvl="2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Established Christian orthodoxy</a:t>
            </a:r>
          </a:p>
          <a:p>
            <a:pPr marL="1200150" lvl="2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Nature of the trinity</a:t>
            </a:r>
          </a:p>
          <a:p>
            <a:pPr marL="1200150" lvl="2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Nicaean Creed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8098DCF-70CC-4D5D-938C-16C6C87F0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Timeline of Christian Church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98121F4-320A-4F80-8183-8E2A27EB5C16}"/>
              </a:ext>
            </a:extLst>
          </p:cNvPr>
          <p:cNvSpPr txBox="1"/>
          <p:nvPr/>
        </p:nvSpPr>
        <p:spPr>
          <a:xfrm>
            <a:off x="142874" y="0"/>
            <a:ext cx="11906250" cy="64940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Georgia" panose="02040502050405020303" pitchFamily="18" charset="0"/>
              </a:rPr>
              <a:t>We believe in one God, the Father Almighty, Maker of all things visible and invisible.</a:t>
            </a:r>
          </a:p>
          <a:p>
            <a:r>
              <a:rPr lang="en-US" sz="3200" b="1" i="1" dirty="0">
                <a:latin typeface="Georgia" panose="02040502050405020303" pitchFamily="18" charset="0"/>
              </a:rPr>
              <a:t>And in one Lord Jesus Christ, the Son of God, begotten of the Father the only-begotten; that is, of the essence of the Father, God of God, Light of Light, very God of very God, begotten, not made, being of one substance (</a:t>
            </a:r>
            <a:r>
              <a:rPr lang="en-US" sz="3200" b="1" i="1" dirty="0" err="1">
                <a:latin typeface="Georgia" panose="02040502050405020303" pitchFamily="18" charset="0"/>
              </a:rPr>
              <a:t>ὁμοούσιον</a:t>
            </a:r>
            <a:r>
              <a:rPr lang="en-US" sz="3200" b="1" i="1" dirty="0">
                <a:latin typeface="Georgia" panose="02040502050405020303" pitchFamily="18" charset="0"/>
              </a:rPr>
              <a:t>) with the Father; by whom all things were made both in heaven and on earth; who for us men, and for our salvation, came down and was incarnate and was made man; he suffered, and the third day he rose again, ascended into heaven; from thence he shall come to judge the quick and the dead. And in the Holy Ghost.</a:t>
            </a:r>
          </a:p>
        </p:txBody>
      </p:sp>
    </p:spTree>
    <p:extLst>
      <p:ext uri="{BB962C8B-B14F-4D97-AF65-F5344CB8AC3E}">
        <p14:creationId xmlns:p14="http://schemas.microsoft.com/office/powerpoint/2010/main" val="272106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92F70-883E-4EDC-AF15-520B175F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0"/>
            <a:ext cx="10515600" cy="115252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Timeline of Christian Church</a:t>
            </a:r>
            <a:endParaRPr lang="en-US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66013F-74BA-40D5-A2C2-B7FB3E22F450}"/>
              </a:ext>
            </a:extLst>
          </p:cNvPr>
          <p:cNvSpPr txBox="1"/>
          <p:nvPr/>
        </p:nvSpPr>
        <p:spPr>
          <a:xfrm>
            <a:off x="183420" y="973554"/>
            <a:ext cx="10183899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3600" b="1" dirty="0">
                <a:solidFill>
                  <a:srgbClr val="470C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Middle Ages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400: Jerome’s Vulgate Bible (Latin)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432: St. Patrick converts Ireland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476: Fall of Roman Empire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800: Charlemagne crowned King of Franks by Pope Leo III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1054: Schism = Eastern Orthodox v. Roman Catholic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1096: Urban II calls for Crusades</a:t>
            </a:r>
          </a:p>
        </p:txBody>
      </p:sp>
      <p:pic>
        <p:nvPicPr>
          <p:cNvPr id="4" name="Picture 3" descr="James the Min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975" y="0"/>
            <a:ext cx="33750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156745~St-Jerome-1605-06-Post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" y="411892"/>
            <a:ext cx="8600552" cy="643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44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92F70-883E-4EDC-AF15-520B175F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0"/>
            <a:ext cx="10515600" cy="115252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Timeline of Christian Church</a:t>
            </a:r>
            <a:endParaRPr lang="en-US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66013F-74BA-40D5-A2C2-B7FB3E22F450}"/>
              </a:ext>
            </a:extLst>
          </p:cNvPr>
          <p:cNvSpPr txBox="1"/>
          <p:nvPr/>
        </p:nvSpPr>
        <p:spPr>
          <a:xfrm>
            <a:off x="442912" y="973554"/>
            <a:ext cx="11306175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3600" b="1" dirty="0">
                <a:solidFill>
                  <a:srgbClr val="470C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Renaissance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1305-1378: Avignon Papacy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1378-1415: Great Schism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1380: Wycliffe Bible (in English)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1453: Fall of Constantinople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1455: Gutenberg Bible (1</a:t>
            </a:r>
            <a:r>
              <a:rPr lang="en-US" sz="3600" b="1" baseline="30000" dirty="0">
                <a:latin typeface="Georgia" panose="02040502050405020303" pitchFamily="18" charset="0"/>
              </a:rPr>
              <a:t>st</a:t>
            </a:r>
            <a:r>
              <a:rPr lang="en-US" sz="3600" b="1" dirty="0">
                <a:latin typeface="Georgia" panose="02040502050405020303" pitchFamily="18" charset="0"/>
              </a:rPr>
              <a:t> printed)</a:t>
            </a:r>
          </a:p>
        </p:txBody>
      </p:sp>
    </p:spTree>
    <p:extLst>
      <p:ext uri="{BB962C8B-B14F-4D97-AF65-F5344CB8AC3E}">
        <p14:creationId xmlns:p14="http://schemas.microsoft.com/office/powerpoint/2010/main" val="260303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92F70-883E-4EDC-AF15-520B175F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0"/>
            <a:ext cx="10515600" cy="115252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Timeline of Christian Church</a:t>
            </a:r>
            <a:endParaRPr lang="en-US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66013F-74BA-40D5-A2C2-B7FB3E22F450}"/>
              </a:ext>
            </a:extLst>
          </p:cNvPr>
          <p:cNvSpPr txBox="1"/>
          <p:nvPr/>
        </p:nvSpPr>
        <p:spPr>
          <a:xfrm>
            <a:off x="442912" y="973554"/>
            <a:ext cx="11306175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3600" b="1" dirty="0">
                <a:solidFill>
                  <a:srgbClr val="470C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Reformation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1517: Martin Luther’s </a:t>
            </a:r>
            <a:r>
              <a:rPr lang="en-US" sz="3600" b="1" i="1" dirty="0">
                <a:latin typeface="Georgia" panose="02040502050405020303" pitchFamily="18" charset="0"/>
              </a:rPr>
              <a:t>95 Theses </a:t>
            </a:r>
            <a:r>
              <a:rPr lang="en-US" sz="3600" b="1" dirty="0">
                <a:latin typeface="Georgia" panose="02040502050405020303" pitchFamily="18" charset="0"/>
              </a:rPr>
              <a:t>(Wittenberg) 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1521: Diet of Worms </a:t>
            </a:r>
            <a:r>
              <a:rPr lang="en-US" sz="3600" b="1" i="1" dirty="0">
                <a:latin typeface="Georgia" panose="02040502050405020303" pitchFamily="18" charset="0"/>
              </a:rPr>
              <a:t>(“here I stand; I can not do otherwise…”)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1534: English Reformation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1545: Council of Trent</a:t>
            </a:r>
          </a:p>
          <a:p>
            <a:pPr marL="742950" lvl="1" indent="-285750">
              <a:buBlip>
                <a:blip r:embed="rId2"/>
              </a:buBlip>
            </a:pPr>
            <a:r>
              <a:rPr lang="en-US" sz="3600" b="1" dirty="0">
                <a:latin typeface="Georgia" panose="02040502050405020303" pitchFamily="18" charset="0"/>
              </a:rPr>
              <a:t>AD 1455: Gutenberg Bible (1</a:t>
            </a:r>
            <a:r>
              <a:rPr lang="en-US" sz="3600" b="1" baseline="30000" dirty="0">
                <a:latin typeface="Georgia" panose="02040502050405020303" pitchFamily="18" charset="0"/>
              </a:rPr>
              <a:t>st</a:t>
            </a:r>
            <a:r>
              <a:rPr lang="en-US" sz="3600" b="1" dirty="0">
                <a:latin typeface="Georgia" panose="02040502050405020303" pitchFamily="18" charset="0"/>
              </a:rPr>
              <a:t> printed)</a:t>
            </a:r>
          </a:p>
        </p:txBody>
      </p:sp>
    </p:spTree>
    <p:extLst>
      <p:ext uri="{BB962C8B-B14F-4D97-AF65-F5344CB8AC3E}">
        <p14:creationId xmlns:p14="http://schemas.microsoft.com/office/powerpoint/2010/main" val="64630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8" descr="sistine_madon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02" y="0"/>
            <a:ext cx="49241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Michaelangelo Pie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174" y="0"/>
            <a:ext cx="541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91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509</Words>
  <Application>Microsoft Office PowerPoint</Application>
  <PresentationFormat>Custom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Life of Jesus</vt:lpstr>
      <vt:lpstr>Timeline of Christian Church</vt:lpstr>
      <vt:lpstr>Timeline of Christian Church</vt:lpstr>
      <vt:lpstr>Timeline of Christian Church</vt:lpstr>
      <vt:lpstr>Timeline of Christian Church</vt:lpstr>
      <vt:lpstr>Timeline of Christian Church</vt:lpstr>
      <vt:lpstr>Timeline of Christian Church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Mrs. Karen  Reeves</cp:lastModifiedBy>
  <cp:revision>5</cp:revision>
  <dcterms:created xsi:type="dcterms:W3CDTF">2021-11-26T13:52:26Z</dcterms:created>
  <dcterms:modified xsi:type="dcterms:W3CDTF">2021-11-29T12:35:08Z</dcterms:modified>
</cp:coreProperties>
</file>