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6" r:id="rId6"/>
    <p:sldId id="260" r:id="rId7"/>
    <p:sldId id="261" r:id="rId8"/>
    <p:sldId id="262" r:id="rId9"/>
    <p:sldId id="263" r:id="rId10"/>
    <p:sldId id="265" r:id="rId11"/>
    <p:sldId id="264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2" autoAdjust="0"/>
    <p:restoredTop sz="94696" autoAdjust="0"/>
  </p:normalViewPr>
  <p:slideViewPr>
    <p:cSldViewPr snapToGrid="0" snapToObjects="1">
      <p:cViewPr varScale="1">
        <p:scale>
          <a:sx n="79" d="100"/>
          <a:sy n="79" d="100"/>
        </p:scale>
        <p:origin x="15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8BA985-D814-1D45-A414-4A711F46D799}" type="datetimeFigureOut">
              <a:rPr lang="en-US" smtClean="0"/>
              <a:t>3/20/2020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272B4A-D744-1B42-B9B8-3479DE69C68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681" y="5079466"/>
            <a:ext cx="7772400" cy="1470025"/>
          </a:xfrm>
        </p:spPr>
        <p:txBody>
          <a:bodyPr/>
          <a:lstStyle/>
          <a:p>
            <a:r>
              <a:rPr lang="en-US" b="1" i="1" dirty="0">
                <a:solidFill>
                  <a:schemeClr val="bg1"/>
                </a:solidFill>
                <a:latin typeface="Lucida Calligraphy"/>
                <a:cs typeface="Lucida Calligraphy"/>
              </a:rPr>
              <a:t>History of Japan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7600" y="0"/>
            <a:ext cx="9249200" cy="507946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CFA546E-DF43-4292-A188-DBE33AF9E8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97"/>
    </mc:Choice>
    <mc:Fallback>
      <p:transition spd="slow" advTm="28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Pearl Harbor (Dec. 7, 1941)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44414"/>
            <a:ext cx="8464550" cy="501603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Late Showa Period </a:t>
            </a:r>
            <a:r>
              <a:rPr lang="en-US" sz="3333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(1945-Present)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915" y="1600200"/>
            <a:ext cx="4464995" cy="4525963"/>
          </a:xfrm>
        </p:spPr>
        <p:txBody>
          <a:bodyPr>
            <a:normAutofit/>
          </a:bodyPr>
          <a:lstStyle/>
          <a:p>
            <a:r>
              <a:rPr lang="en-US" sz="3800" b="1" dirty="0">
                <a:solidFill>
                  <a:srgbClr val="FFFFFF"/>
                </a:solidFill>
                <a:latin typeface="Georgia" panose="02040502050405020303" pitchFamily="18" charset="0"/>
              </a:rPr>
              <a:t>U.S. occupied until 1952</a:t>
            </a:r>
          </a:p>
          <a:p>
            <a:r>
              <a:rPr lang="en-US" sz="3800" b="1" dirty="0">
                <a:solidFill>
                  <a:srgbClr val="FFFFFF"/>
                </a:solidFill>
                <a:latin typeface="Georgia" panose="02040502050405020303" pitchFamily="18" charset="0"/>
              </a:rPr>
              <a:t>Demilitarized</a:t>
            </a:r>
          </a:p>
          <a:p>
            <a:r>
              <a:rPr lang="en-US" sz="3800" b="1" dirty="0">
                <a:solidFill>
                  <a:srgbClr val="FFFFFF"/>
                </a:solidFill>
                <a:latin typeface="Georgia" panose="02040502050405020303" pitchFamily="18" charset="0"/>
              </a:rPr>
              <a:t>Democracy, capitalist</a:t>
            </a:r>
          </a:p>
          <a:p>
            <a:r>
              <a:rPr lang="en-US" sz="3800" b="1" dirty="0">
                <a:solidFill>
                  <a:srgbClr val="FFFFFF"/>
                </a:solidFill>
                <a:latin typeface="Georgia" panose="02040502050405020303" pitchFamily="18" charset="0"/>
              </a:rPr>
              <a:t>High standard of living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2358" y="1600200"/>
            <a:ext cx="4081754" cy="5036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Book of Han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363133"/>
          </a:xfrm>
        </p:spPr>
        <p:txBody>
          <a:bodyPr>
            <a:normAutofit/>
          </a:bodyPr>
          <a:lstStyle/>
          <a:p>
            <a:r>
              <a:rPr lang="en-US" sz="3700" b="1" dirty="0">
                <a:solidFill>
                  <a:srgbClr val="FFFFFF"/>
                </a:solidFill>
                <a:latin typeface="Georgia"/>
                <a:cs typeface="Georgia"/>
              </a:rPr>
              <a:t>First reference to Japan</a:t>
            </a:r>
          </a:p>
          <a:p>
            <a:r>
              <a:rPr lang="en-US" sz="3700" b="1" dirty="0">
                <a:solidFill>
                  <a:srgbClr val="FFFFFF"/>
                </a:solidFill>
                <a:latin typeface="Georgia"/>
                <a:cs typeface="Georgia"/>
              </a:rPr>
              <a:t>Chinese influence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8031" y="3179787"/>
            <a:ext cx="4450343" cy="333775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BC337CC-ACE4-4546-A7A4-E796B7DFDB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700"/>
    </mc:Choice>
    <mc:Fallback>
      <p:transition spd="slow" advTm="57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Heian Dynasty (794-1185 CE)</a:t>
            </a:r>
            <a:b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</a:br>
            <a:r>
              <a:rPr lang="en-US" sz="4000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Kyoto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038" y="966830"/>
            <a:ext cx="4962630" cy="3897744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Cultural “golden age”</a:t>
            </a:r>
          </a:p>
          <a:p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Tale of </a:t>
            </a:r>
            <a:r>
              <a:rPr lang="en-US" sz="2800" b="1" dirty="0" err="1">
                <a:solidFill>
                  <a:srgbClr val="FFFFFF"/>
                </a:solidFill>
                <a:latin typeface="Georgia"/>
                <a:cs typeface="Georgia"/>
              </a:rPr>
              <a:t>Genji</a:t>
            </a: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(</a:t>
            </a:r>
            <a:r>
              <a:rPr lang="en-US" sz="2800" b="1" dirty="0" err="1">
                <a:solidFill>
                  <a:srgbClr val="FFFFFF"/>
                </a:solidFill>
                <a:latin typeface="Georgia"/>
                <a:cs typeface="Georgia"/>
              </a:rPr>
              <a:t>Murasaki</a:t>
            </a: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Georgia"/>
                <a:cs typeface="Georgia"/>
              </a:rPr>
              <a:t>Shikibu</a:t>
            </a: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)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   c. 1021 </a:t>
            </a:r>
            <a:r>
              <a:rPr lang="en-US" sz="2800" b="1" dirty="0" err="1">
                <a:solidFill>
                  <a:srgbClr val="FFFFFF"/>
                </a:solidFill>
                <a:latin typeface="Georgia"/>
                <a:cs typeface="Georgia"/>
              </a:rPr>
              <a:t>ce</a:t>
            </a:r>
            <a:endParaRPr lang="en-US" sz="2800" b="1" dirty="0">
              <a:solidFill>
                <a:srgbClr val="FFFFFF"/>
              </a:solidFill>
              <a:latin typeface="Georgia"/>
              <a:cs typeface="Georgia"/>
            </a:endParaRPr>
          </a:p>
          <a:p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Buddhism, Taoism</a:t>
            </a:r>
          </a:p>
          <a:p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Rise of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  Samurai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  class</a:t>
            </a:r>
          </a:p>
          <a:p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Powerful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   Fujiwara </a:t>
            </a:r>
          </a:p>
          <a:p>
            <a:pPr marL="0" indent="0">
              <a:buNone/>
            </a:pPr>
            <a:r>
              <a:rPr lang="en-US" sz="2800" b="1" dirty="0">
                <a:solidFill>
                  <a:srgbClr val="FFFFFF"/>
                </a:solidFill>
                <a:latin typeface="Georgia"/>
                <a:cs typeface="Georgia"/>
              </a:rPr>
              <a:t>   family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667" y="1417638"/>
            <a:ext cx="3779056" cy="522519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732" y="966830"/>
            <a:ext cx="1821268" cy="175953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026" name="Picture 2" descr="Toji0116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06" y="3569551"/>
            <a:ext cx="2241348" cy="2985068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E7C23EE-BF2A-403B-A5BF-EE2DC71F48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447"/>
    </mc:Choice>
    <mc:Fallback>
      <p:transition spd="slow" advTm="2174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8088" y="0"/>
            <a:ext cx="7081852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A39B347-5D71-485F-AEA5-B6C7494224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65"/>
    </mc:Choice>
    <mc:Fallback>
      <p:transition spd="slow" advTm="148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Kamikaze (“Divine Wind”)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1913467"/>
          </a:xfrm>
        </p:spPr>
        <p:txBody>
          <a:bodyPr/>
          <a:lstStyle/>
          <a:p>
            <a:r>
              <a:rPr lang="en-US" sz="3600" b="1" dirty="0">
                <a:solidFill>
                  <a:srgbClr val="FFFFFF"/>
                </a:solidFill>
                <a:latin typeface="Georgia"/>
                <a:cs typeface="Georgia"/>
              </a:rPr>
              <a:t>1274 CE attack by Mongol, Kublai Khan</a:t>
            </a:r>
          </a:p>
          <a:p>
            <a:r>
              <a:rPr lang="en-US" sz="3600" b="1" dirty="0">
                <a:solidFill>
                  <a:srgbClr val="FFFFFF"/>
                </a:solidFill>
                <a:latin typeface="Georgia"/>
                <a:cs typeface="Georgia"/>
              </a:rPr>
              <a:t>Typhoons “saved” Japan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05" y="3993445"/>
            <a:ext cx="4046496" cy="23904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000" y="3791610"/>
            <a:ext cx="4430888" cy="28039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451"/>
            <a:ext cx="8229600" cy="1143000"/>
          </a:xfrm>
        </p:spPr>
        <p:txBody>
          <a:bodyPr/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Edo Period (1683-1868 CE)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86774"/>
            <a:ext cx="5622587" cy="4939389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Centralized gov’t collapsed into civil war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Unified under </a:t>
            </a:r>
            <a:r>
              <a:rPr lang="en-US" b="1" dirty="0" err="1">
                <a:solidFill>
                  <a:srgbClr val="FFFFFF"/>
                </a:solidFill>
                <a:latin typeface="Georgia"/>
                <a:cs typeface="Georgia"/>
              </a:rPr>
              <a:t>ShogunTogugawa</a:t>
            </a:r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lang="en-US" b="1" dirty="0" err="1">
                <a:solidFill>
                  <a:srgbClr val="FFFFFF"/>
                </a:solidFill>
                <a:latin typeface="Georgia"/>
                <a:cs typeface="Georgia"/>
              </a:rPr>
              <a:t>Ieyasu</a:t>
            </a:r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 = ruled from Edo (Tokyo)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Emperor ruled from </a:t>
            </a:r>
            <a:r>
              <a:rPr lang="en-US" b="1" dirty="0" err="1">
                <a:solidFill>
                  <a:srgbClr val="FFFFFF"/>
                </a:solidFill>
                <a:latin typeface="Georgia"/>
                <a:cs typeface="Georgia"/>
              </a:rPr>
              <a:t>Heian-kyo</a:t>
            </a:r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 (Kyoto)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Period of peace + isolation, anti-Christian</a:t>
            </a:r>
          </a:p>
        </p:txBody>
      </p:sp>
      <p:pic>
        <p:nvPicPr>
          <p:cNvPr id="2050" name="Picture 2" descr="https://upload.wikimedia.org/wikipedia/commons/thumb/1/11/Tokugawa_Ieyasu2.JPG/220px-Tokugawa_Ieyasu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2563" y="1186774"/>
            <a:ext cx="2441710" cy="278576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a/ae/Edo_Hibachi.JPG/1024px-Edo_Hibach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72" y="4065264"/>
            <a:ext cx="3593493" cy="269512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Meiji Restoration</a:t>
            </a:r>
            <a:br>
              <a:rPr lang="en-US" sz="5300" b="1" i="1" dirty="0">
                <a:solidFill>
                  <a:srgbClr val="FFFFFF"/>
                </a:solidFill>
                <a:latin typeface="Lucida Calligraphy"/>
                <a:cs typeface="Lucida Calligraphy"/>
              </a:rPr>
            </a:br>
            <a:r>
              <a:rPr lang="en-US" sz="4222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“enlightened rule”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82911" cy="4975578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1854: Perry forced opening of Japan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1863: Power restored to the Emperor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Modernized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Ended feudalism</a:t>
            </a:r>
          </a:p>
          <a:p>
            <a:r>
              <a:rPr lang="en-US" b="1" dirty="0">
                <a:solidFill>
                  <a:srgbClr val="FFFFFF"/>
                </a:solidFill>
                <a:latin typeface="Georgia"/>
                <a:cs typeface="Georgia"/>
              </a:rPr>
              <a:t>Powerful military (constitution + military based on Prussian, French models)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3388" y="1883901"/>
            <a:ext cx="3453412" cy="46918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779" y="4886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Showa Period  1926-1989</a:t>
            </a:r>
            <a:b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</a:br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Emperor Hirohito</a:t>
            </a:r>
            <a:b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</a:br>
            <a:endParaRPr lang="en-US" b="1" i="1" dirty="0">
              <a:solidFill>
                <a:srgbClr val="FFFFFF"/>
              </a:solidFill>
              <a:latin typeface="Lucida Calligraphy"/>
              <a:cs typeface="Lucida Calligraphy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32" y="1600200"/>
            <a:ext cx="5424071" cy="452596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Georgia"/>
                <a:cs typeface="Georgia"/>
              </a:rPr>
              <a:t> Totalitarian, ultra-nationalist, fascist, racist</a:t>
            </a:r>
          </a:p>
          <a:p>
            <a:r>
              <a:rPr lang="en-US" sz="3600" b="1" dirty="0">
                <a:solidFill>
                  <a:srgbClr val="FFFFFF"/>
                </a:solidFill>
                <a:latin typeface="Georgia" panose="02040502050405020303" pitchFamily="18" charset="0"/>
                <a:cs typeface="Lucida Calligraphy"/>
              </a:rPr>
              <a:t>1931 Invasion of Manchuria </a:t>
            </a:r>
          </a:p>
          <a:p>
            <a:r>
              <a:rPr lang="en-US" sz="3600" b="1" dirty="0">
                <a:solidFill>
                  <a:srgbClr val="FFFFFF"/>
                </a:solidFill>
                <a:latin typeface="Georgia"/>
                <a:cs typeface="Georgia"/>
              </a:rPr>
              <a:t>By 1937 full scale invasion of China</a:t>
            </a:r>
          </a:p>
        </p:txBody>
      </p:sp>
      <p:pic>
        <p:nvPicPr>
          <p:cNvPr id="3074" name="Picture 2" descr="Emperor Show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620" y="1848255"/>
            <a:ext cx="3772251" cy="4899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FFFFF"/>
                </a:solidFill>
                <a:latin typeface="Lucida Calligraphy"/>
                <a:cs typeface="Lucida Calligraphy"/>
              </a:rPr>
              <a:t>Shanghai Bombing 1932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400" y="1417638"/>
            <a:ext cx="4470400" cy="3073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778" y="2095862"/>
            <a:ext cx="3810000" cy="3822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961" y="4641901"/>
            <a:ext cx="3939731" cy="221609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6314</TotalTime>
  <Words>191</Words>
  <Application>Microsoft Office PowerPoint</Application>
  <PresentationFormat>On-screen Show (4:3)</PresentationFormat>
  <Paragraphs>40</Paragraphs>
  <Slides>11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Georgia</vt:lpstr>
      <vt:lpstr>Lucida Calligraphy</vt:lpstr>
      <vt:lpstr>Office Theme</vt:lpstr>
      <vt:lpstr>History of Japan</vt:lpstr>
      <vt:lpstr>Book of Han</vt:lpstr>
      <vt:lpstr>Heian Dynasty (794-1185 CE) Kyoto</vt:lpstr>
      <vt:lpstr>PowerPoint Presentation</vt:lpstr>
      <vt:lpstr>Kamikaze (“Divine Wind”)</vt:lpstr>
      <vt:lpstr>Edo Period (1683-1868 CE)</vt:lpstr>
      <vt:lpstr>Meiji Restoration “enlightened rule”</vt:lpstr>
      <vt:lpstr>Showa Period  1926-1989 Emperor Hirohito </vt:lpstr>
      <vt:lpstr>Shanghai Bombing 1932 </vt:lpstr>
      <vt:lpstr>Pearl Harbor (Dec. 7, 1941)</vt:lpstr>
      <vt:lpstr>Late Showa Period (1945-Present)</vt:lpstr>
    </vt:vector>
  </TitlesOfParts>
  <Company>Burke County HIgh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of Japan</dc:title>
  <dc:creator>Karen Reeves</dc:creator>
  <cp:lastModifiedBy>Owner</cp:lastModifiedBy>
  <cp:revision>16</cp:revision>
  <dcterms:created xsi:type="dcterms:W3CDTF">2015-02-16T18:15:45Z</dcterms:created>
  <dcterms:modified xsi:type="dcterms:W3CDTF">2020-03-24T23:34:04Z</dcterms:modified>
</cp:coreProperties>
</file>